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68" r:id="rId2"/>
    <p:sldId id="503" r:id="rId3"/>
    <p:sldId id="499" r:id="rId4"/>
    <p:sldId id="504" r:id="rId5"/>
    <p:sldId id="512" r:id="rId6"/>
    <p:sldId id="513" r:id="rId7"/>
    <p:sldId id="514" r:id="rId8"/>
    <p:sldId id="515" r:id="rId9"/>
    <p:sldId id="516" r:id="rId10"/>
    <p:sldId id="517" r:id="rId11"/>
    <p:sldId id="505" r:id="rId12"/>
    <p:sldId id="264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94364" autoAdjust="0"/>
  </p:normalViewPr>
  <p:slideViewPr>
    <p:cSldViewPr snapToGrid="0">
      <p:cViewPr varScale="1">
        <p:scale>
          <a:sx n="69" d="100"/>
          <a:sy n="69" d="100"/>
        </p:scale>
        <p:origin x="68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812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Equidad Laboral 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Diagrama de clases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281380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</a:t>
            </a:r>
            <a:r>
              <a:rPr lang="es-ES" sz="1400" dirty="0" smtClean="0">
                <a:latin typeface="Work Sans Light" pitchFamily="2" charset="77"/>
              </a:rPr>
              <a:t>Diseño</a:t>
            </a:r>
            <a:endParaRPr lang="es-ES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</a:t>
            </a:r>
            <a:r>
              <a:rPr lang="es-MX" sz="1400" dirty="0" smtClean="0">
                <a:latin typeface="Work Sans Light" pitchFamily="2" charset="77"/>
              </a:rPr>
              <a:t>– Servidor Local</a:t>
            </a:r>
            <a:endParaRPr lang="es-MX" sz="1400" dirty="0">
              <a:latin typeface="Work Sans Light" pitchFamily="2" charset="77"/>
            </a:endParaRP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</a:t>
            </a:r>
            <a:r>
              <a:rPr lang="es-MX" sz="1400" dirty="0" smtClean="0">
                <a:latin typeface="Work Sans Light" pitchFamily="2" charset="77"/>
              </a:rPr>
              <a:t>Pruebas</a:t>
            </a:r>
            <a:endParaRPr lang="es-MX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</a:t>
            </a:r>
            <a:r>
              <a:rPr lang="es-MX" sz="1400" dirty="0" smtClean="0">
                <a:latin typeface="Work Sans Light" pitchFamily="2" charset="77"/>
              </a:rPr>
              <a:t>BBDD</a:t>
            </a:r>
            <a:endParaRPr lang="es-MX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 smtClean="0">
                  <a:solidFill>
                    <a:srgbClr val="38AA00"/>
                  </a:solidFill>
                  <a:latin typeface="Work Sans Light" pitchFamily="2" charset="77"/>
                </a:rPr>
                <a:t>Quinto </a:t>
              </a:r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</a:t>
            </a:r>
            <a:r>
              <a:rPr lang="es-MX" sz="1400" smtClean="0">
                <a:latin typeface="Work Sans Light" pitchFamily="2" charset="77"/>
              </a:rPr>
              <a:t>– Servidor </a:t>
            </a:r>
            <a:r>
              <a:rPr lang="es-MX" sz="1400" dirty="0" smtClean="0">
                <a:latin typeface="Work Sans Light" pitchFamily="2" charset="77"/>
              </a:rPr>
              <a:t>Externo</a:t>
            </a:r>
            <a:endParaRPr lang="es-MX" sz="14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591679" y="675443"/>
            <a:ext cx="7008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Equidad Laboral </a:t>
            </a:r>
            <a:endParaRPr lang="es-CO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 flipV="1">
            <a:off x="4599297" y="2407920"/>
            <a:ext cx="2959743" cy="148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51984" y="2669944"/>
            <a:ext cx="4062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Freddy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Carrillo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Púmar</a:t>
            </a:r>
            <a:endParaRPr lang="es-CO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Julian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Camilo Ávila Alfonso </a:t>
            </a:r>
          </a:p>
          <a:p>
            <a:pPr algn="ctr"/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Maria Luisa Fernanda López Bravo</a:t>
            </a:r>
          </a:p>
          <a:p>
            <a:pPr algn="ctr"/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Johan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Luque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Amariles</a:t>
            </a:r>
            <a:endParaRPr lang="es-CO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Esteban Galindo Patiño</a:t>
            </a:r>
          </a:p>
          <a:p>
            <a:pPr algn="ctr"/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Sierra Riaño</a:t>
            </a:r>
          </a:p>
          <a:p>
            <a:pPr algn="ctr"/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Edwar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Santiago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Teheran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  <a:r>
              <a:rPr lang="es-CO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Lopez</a:t>
            </a:r>
            <a:r>
              <a:rPr lang="es-C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</a:t>
            </a:r>
            <a:r>
              <a:rPr lang="es-ES" sz="16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SegundoTrimestre</a:t>
            </a:r>
            <a:endParaRPr lang="es-E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</a:t>
            </a:r>
            <a:r>
              <a:rPr lang="es-ES" sz="16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E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Omar Calderón </a:t>
            </a:r>
          </a:p>
          <a:p>
            <a:pPr algn="ctr"/>
            <a:r>
              <a:rPr lang="es-E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, </a:t>
            </a:r>
            <a:r>
              <a:rPr lang="es-E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09 de 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marzo de </a:t>
            </a:r>
            <a:r>
              <a:rPr lang="es-E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82520" y="2131634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19" y="1815902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864149" y="3044154"/>
            <a:ext cx="415148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Work Sans Light"/>
              </a:rPr>
              <a:t>Desarrollar un sistema de información orientada a la web que permita a las personas registrar su hoja de vida y a empresas consultar esas hojas de vida, generando ofertas laborales a personas con discapacidad. </a:t>
            </a:r>
            <a:endParaRPr lang="en-US" dirty="0">
              <a:latin typeface="Work Sans Light"/>
            </a:endParaRPr>
          </a:p>
          <a:p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Equidad Laboral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1893720" y="30854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417486" y="2403833"/>
            <a:ext cx="50540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 smtClean="0">
                <a:latin typeface="Work Sans Light" pitchFamily="2" charset="77"/>
              </a:rPr>
              <a:t>Modelo relacional (MR).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 smtClean="0">
                <a:latin typeface="Work Sans Light" pitchFamily="2" charset="77"/>
              </a:rPr>
              <a:t>Normalización base de datos.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 smtClean="0">
                <a:latin typeface="Work Sans Light" pitchFamily="2" charset="77"/>
              </a:rPr>
              <a:t>Sentencias DDL-DML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 err="1" smtClean="0">
                <a:latin typeface="Work Sans Light" pitchFamily="2" charset="77"/>
              </a:rPr>
              <a:t>Crud</a:t>
            </a:r>
            <a:endParaRPr lang="es-CO" sz="3200" b="1" dirty="0" smtClean="0">
              <a:latin typeface="Work Sans Light" pitchFamily="2" charset="77"/>
            </a:endParaRPr>
          </a:p>
          <a:p>
            <a:endParaRPr lang="es-CO" sz="3200" b="1" dirty="0" smtClean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Modelo Relacional (MR)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247753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Normalización Base de datos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23796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Diccionario de Datos 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181743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 err="1" smtClean="0">
                <a:solidFill>
                  <a:schemeClr val="bg1"/>
                </a:solidFill>
                <a:latin typeface="Work Sans Medium" pitchFamily="2" charset="77"/>
              </a:rPr>
              <a:t>Setencias</a:t>
            </a:r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 DD-DML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261348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 smtClean="0">
                <a:solidFill>
                  <a:schemeClr val="bg1"/>
                </a:solidFill>
                <a:latin typeface="Work Sans Medium" pitchFamily="2" charset="77"/>
              </a:rPr>
              <a:t>CRUD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47010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4295</TotalTime>
  <Words>273</Words>
  <Application>Microsoft Office PowerPoint</Application>
  <PresentationFormat>Panorámica</PresentationFormat>
  <Paragraphs>76</Paragraphs>
  <Slides>12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Modelo Relacional (MR)</vt:lpstr>
      <vt:lpstr>Normalización Base de datos </vt:lpstr>
      <vt:lpstr>Diccionario de Datos </vt:lpstr>
      <vt:lpstr>Setencias DD-DML</vt:lpstr>
      <vt:lpstr>CRUD</vt:lpstr>
      <vt:lpstr>Diagrama de clases 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USUARIO</cp:lastModifiedBy>
  <cp:revision>83</cp:revision>
  <dcterms:created xsi:type="dcterms:W3CDTF">2020-10-01T23:51:28Z</dcterms:created>
  <dcterms:modified xsi:type="dcterms:W3CDTF">2024-04-07T00:18:45Z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